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370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192681" y="886048"/>
            <a:ext cx="41152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soluble Ephrin-B2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 S01-068S / S01-068)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674" y="1623223"/>
            <a:ext cx="1698749" cy="3329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2450489" y="530120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soluble  Ephrin-B2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 coli.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38</cp:revision>
  <dcterms:created xsi:type="dcterms:W3CDTF">2011-09-08T13:23:55Z</dcterms:created>
  <dcterms:modified xsi:type="dcterms:W3CDTF">2015-03-23T08:00:48Z</dcterms:modified>
</cp:coreProperties>
</file>